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notesMasterIdLst>
    <p:notesMasterId r:id="rId4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mostly likely already engage in a mix of content creation and content curation.
- Content creation is when you create your own materials from scratch—from syllabi, presentations, assignments and assessments.
- You realize that you’re a one-stop shop education machine!.
- You don’t write your own new course materials every semester. 
- Instead, you think about the use of existing content where it suits your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45</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2022-04-28T06:44:56Z</dcterms:created>
  <dcterms:modified xsi:type="dcterms:W3CDTF">2022-04-28T06:44:56Z</dcterms:modified>
</cp:coreProperties>
</file>